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75E49-D83A-45E1-9EE3-E89134566001}" v="12" dt="2025-07-06T09:30:04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4" d="100"/>
          <a:sy n="74" d="100"/>
        </p:scale>
        <p:origin x="660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en Joshi" userId="88feb16e-39b0-4ac2-af49-962565c7ddca" providerId="ADAL" clId="{59375E49-D83A-45E1-9EE3-E89134566001}"/>
    <pc:docChg chg="undo custSel modSld">
      <pc:chgData name="Dipen Joshi" userId="88feb16e-39b0-4ac2-af49-962565c7ddca" providerId="ADAL" clId="{59375E49-D83A-45E1-9EE3-E89134566001}" dt="2025-07-06T09:30:07.321" v="723" actId="27614"/>
      <pc:docMkLst>
        <pc:docMk/>
      </pc:docMkLst>
      <pc:sldChg chg="addSp delSp modSp mod">
        <pc:chgData name="Dipen Joshi" userId="88feb16e-39b0-4ac2-af49-962565c7ddca" providerId="ADAL" clId="{59375E49-D83A-45E1-9EE3-E89134566001}" dt="2025-07-06T09:30:07.321" v="723" actId="27614"/>
        <pc:sldMkLst>
          <pc:docMk/>
          <pc:sldMk cId="2121793513" sldId="2147469968"/>
        </pc:sldMkLst>
        <pc:spChg chg="del">
          <ac:chgData name="Dipen Joshi" userId="88feb16e-39b0-4ac2-af49-962565c7ddca" providerId="ADAL" clId="{59375E49-D83A-45E1-9EE3-E89134566001}" dt="2025-07-04T12:20:12.829" v="0" actId="931"/>
          <ac:spMkLst>
            <pc:docMk/>
            <pc:sldMk cId="2121793513" sldId="2147469968"/>
            <ac:spMk id="2" creationId="{1B0A45FC-5AD3-7EAA-7495-020164272EE9}"/>
          </ac:spMkLst>
        </pc:spChg>
        <pc:spChg chg="add del">
          <ac:chgData name="Dipen Joshi" userId="88feb16e-39b0-4ac2-af49-962565c7ddca" providerId="ADAL" clId="{59375E49-D83A-45E1-9EE3-E89134566001}" dt="2025-07-06T09:18:27.100" v="667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Dipen Joshi" userId="88feb16e-39b0-4ac2-af49-962565c7ddca" providerId="ADAL" clId="{59375E49-D83A-45E1-9EE3-E89134566001}" dt="2025-07-06T09:30:04.031" v="722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Dipen Joshi" userId="88feb16e-39b0-4ac2-af49-962565c7ddca" providerId="ADAL" clId="{59375E49-D83A-45E1-9EE3-E89134566001}" dt="2025-07-04T12:25:20.120" v="143" actId="14100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Dipen Joshi" userId="88feb16e-39b0-4ac2-af49-962565c7ddca" providerId="ADAL" clId="{59375E49-D83A-45E1-9EE3-E89134566001}" dt="2025-07-04T12:25:25.726" v="155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Dipen Joshi" userId="88feb16e-39b0-4ac2-af49-962565c7ddca" providerId="ADAL" clId="{59375E49-D83A-45E1-9EE3-E89134566001}" dt="2025-07-04T12:25:36.423" v="176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Dipen Joshi" userId="88feb16e-39b0-4ac2-af49-962565c7ddca" providerId="ADAL" clId="{59375E49-D83A-45E1-9EE3-E89134566001}" dt="2025-07-04T12:31:39.045" v="448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Dipen Joshi" userId="88feb16e-39b0-4ac2-af49-962565c7ddca" providerId="ADAL" clId="{59375E49-D83A-45E1-9EE3-E89134566001}" dt="2025-07-04T12:33:50.376" v="524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Dipen Joshi" userId="88feb16e-39b0-4ac2-af49-962565c7ddca" providerId="ADAL" clId="{59375E49-D83A-45E1-9EE3-E89134566001}" dt="2025-07-04T12:34:31.993" v="549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Dipen Joshi" userId="88feb16e-39b0-4ac2-af49-962565c7ddca" providerId="ADAL" clId="{59375E49-D83A-45E1-9EE3-E89134566001}" dt="2025-07-04T12:35:55.976" v="636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Dipen Joshi" userId="88feb16e-39b0-4ac2-af49-962565c7ddca" providerId="ADAL" clId="{59375E49-D83A-45E1-9EE3-E89134566001}" dt="2025-07-06T09:29:07.830" v="721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Dipen Joshi" userId="88feb16e-39b0-4ac2-af49-962565c7ddca" providerId="ADAL" clId="{59375E49-D83A-45E1-9EE3-E89134566001}" dt="2025-07-04T12:24:47.290" v="68" actId="20577"/>
          <ac:spMkLst>
            <pc:docMk/>
            <pc:sldMk cId="2121793513" sldId="2147469968"/>
            <ac:spMk id="43" creationId="{BB74BA70-64B5-88B0-D5E2-C517C73200DE}"/>
          </ac:spMkLst>
        </pc:spChg>
        <pc:picChg chg="add mod">
          <ac:chgData name="Dipen Joshi" userId="88feb16e-39b0-4ac2-af49-962565c7ddca" providerId="ADAL" clId="{59375E49-D83A-45E1-9EE3-E89134566001}" dt="2025-07-06T09:18:27.100" v="667" actId="931"/>
          <ac:picMkLst>
            <pc:docMk/>
            <pc:sldMk cId="2121793513" sldId="2147469968"/>
            <ac:picMk id="3" creationId="{494B6503-DA53-A53C-3821-918FEAC497C2}"/>
          </ac:picMkLst>
        </pc:picChg>
        <pc:picChg chg="add mod">
          <ac:chgData name="Dipen Joshi" userId="88feb16e-39b0-4ac2-af49-962565c7ddca" providerId="ADAL" clId="{59375E49-D83A-45E1-9EE3-E89134566001}" dt="2025-07-04T12:23:53.096" v="8" actId="14100"/>
          <ac:picMkLst>
            <pc:docMk/>
            <pc:sldMk cId="2121793513" sldId="2147469968"/>
            <ac:picMk id="33" creationId="{8089054C-95E9-C8BF-FFBC-DB9B214DBF95}"/>
          </ac:picMkLst>
        </pc:picChg>
        <pc:picChg chg="add mod">
          <ac:chgData name="Dipen Joshi" userId="88feb16e-39b0-4ac2-af49-962565c7ddca" providerId="ADAL" clId="{59375E49-D83A-45E1-9EE3-E89134566001}" dt="2025-07-06T09:30:07.321" v="723" actId="27614"/>
          <ac:picMkLst>
            <pc:docMk/>
            <pc:sldMk cId="2121793513" sldId="2147469968"/>
            <ac:picMk id="35" creationId="{1C21A886-CEE6-384C-4D63-10B832426B20}"/>
          </ac:picMkLst>
        </pc:picChg>
      </pc:sldChg>
    </pc:docChg>
  </pc:docChgLst>
  <pc:docChgLst>
    <pc:chgData name="Melissa Hungerford" userId="cd0619fc-20b5-4a05-bc68-98e7aafa77d1" providerId="ADAL" clId="{FF936152-1328-40A1-AFBF-384DABA55D49}"/>
    <pc:docChg chg="undo custSel addSld delSld modSld modMainMaster">
      <pc:chgData name="Melissa Hungerford" userId="cd0619fc-20b5-4a05-bc68-98e7aafa77d1" providerId="ADAL" clId="{FF936152-1328-40A1-AFBF-384DABA55D49}" dt="2025-07-02T06:50:36.689" v="541" actId="14100"/>
      <pc:docMkLst>
        <pc:docMk/>
      </pc:docMkLst>
      <pc:sldChg chg="modSp del mod">
        <pc:chgData name="Melissa Hungerford" userId="cd0619fc-20b5-4a05-bc68-98e7aafa77d1" providerId="ADAL" clId="{FF936152-1328-40A1-AFBF-384DABA55D49}" dt="2025-07-02T06:43:49.925" v="58" actId="47"/>
        <pc:sldMkLst>
          <pc:docMk/>
          <pc:sldMk cId="2562385528" sldId="2147469966"/>
        </pc:sldMkLst>
        <pc:spChg chg="mod">
          <ac:chgData name="Melissa Hungerford" userId="cd0619fc-20b5-4a05-bc68-98e7aafa77d1" providerId="ADAL" clId="{FF936152-1328-40A1-AFBF-384DABA55D49}" dt="2025-07-02T06:42:44.760" v="53" actId="1036"/>
          <ac:spMkLst>
            <pc:docMk/>
            <pc:sldMk cId="2562385528" sldId="2147469966"/>
            <ac:spMk id="4" creationId="{BA63F35E-9DAA-CE0B-C6AE-B562C66D64E2}"/>
          </ac:spMkLst>
        </pc:spChg>
        <pc:spChg chg="mod">
          <ac:chgData name="Melissa Hungerford" userId="cd0619fc-20b5-4a05-bc68-98e7aafa77d1" providerId="ADAL" clId="{FF936152-1328-40A1-AFBF-384DABA55D49}" dt="2025-07-02T06:42:44.760" v="53" actId="1036"/>
          <ac:spMkLst>
            <pc:docMk/>
            <pc:sldMk cId="2562385528" sldId="2147469966"/>
            <ac:spMk id="5" creationId="{4101875F-0AA0-6482-8972-1528C4521D02}"/>
          </ac:spMkLst>
        </pc:spChg>
        <pc:spChg chg="mod">
          <ac:chgData name="Melissa Hungerford" userId="cd0619fc-20b5-4a05-bc68-98e7aafa77d1" providerId="ADAL" clId="{FF936152-1328-40A1-AFBF-384DABA55D49}" dt="2025-07-02T06:40:24.735" v="6" actId="14100"/>
          <ac:spMkLst>
            <pc:docMk/>
            <pc:sldMk cId="2562385528" sldId="2147469966"/>
            <ac:spMk id="7" creationId="{9B36F9C6-8DF4-6A89-D09C-A9C68D90BAA3}"/>
          </ac:spMkLst>
        </pc:spChg>
      </pc:sldChg>
      <pc:sldChg chg="add del">
        <pc:chgData name="Melissa Hungerford" userId="cd0619fc-20b5-4a05-bc68-98e7aafa77d1" providerId="ADAL" clId="{FF936152-1328-40A1-AFBF-384DABA55D49}" dt="2025-07-02T06:43:49.925" v="58" actId="47"/>
        <pc:sldMkLst>
          <pc:docMk/>
          <pc:sldMk cId="3262103036" sldId="2147469967"/>
        </pc:sldMkLst>
      </pc:sldChg>
      <pc:sldChg chg="addSp delSp modSp add mod">
        <pc:chgData name="Melissa Hungerford" userId="cd0619fc-20b5-4a05-bc68-98e7aafa77d1" providerId="ADAL" clId="{FF936152-1328-40A1-AFBF-384DABA55D49}" dt="2025-07-02T06:50:36.689" v="541" actId="14100"/>
        <pc:sldMkLst>
          <pc:docMk/>
          <pc:sldMk cId="2121793513" sldId="2147469968"/>
        </pc:sldMkLst>
        <pc:spChg chg="add del">
          <ac:chgData name="Melissa Hungerford" userId="cd0619fc-20b5-4a05-bc68-98e7aafa77d1" providerId="ADAL" clId="{FF936152-1328-40A1-AFBF-384DABA55D49}" dt="2025-07-02T06:43:37.182" v="57" actId="478"/>
          <ac:spMkLst>
            <pc:docMk/>
            <pc:sldMk cId="2121793513" sldId="2147469968"/>
            <ac:spMk id="4" creationId="{BA63F35E-9DAA-CE0B-C6AE-B562C66D64E2}"/>
          </ac:spMkLst>
        </pc:spChg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6" creationId="{942DB024-986A-9D08-44EA-29AB17D875D0}"/>
          </ac:spMkLst>
        </pc:spChg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7" creationId="{9B36F9C6-8DF4-6A89-D09C-A9C68D90BAA3}"/>
          </ac:spMkLst>
        </pc:spChg>
        <pc:spChg chg="mod">
          <ac:chgData name="Melissa Hungerford" userId="cd0619fc-20b5-4a05-bc68-98e7aafa77d1" providerId="ADAL" clId="{FF936152-1328-40A1-AFBF-384DABA55D49}" dt="2025-07-02T06:49:48.280" v="539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Melissa Hungerford" userId="cd0619fc-20b5-4a05-bc68-98e7aafa77d1" providerId="ADAL" clId="{FF936152-1328-40A1-AFBF-384DABA55D49}" dt="2025-07-02T06:46:56.744" v="150" actId="20577"/>
          <ac:spMkLst>
            <pc:docMk/>
            <pc:sldMk cId="2121793513" sldId="2147469968"/>
            <ac:spMk id="25" creationId="{96604EB6-529A-01D3-67FD-A2E2F9A31914}"/>
          </ac:spMkLst>
        </pc:spChg>
        <pc:cxnChg chg="mod">
          <ac:chgData name="Melissa Hungerford" userId="cd0619fc-20b5-4a05-bc68-98e7aafa77d1" providerId="ADAL" clId="{FF936152-1328-40A1-AFBF-384DABA55D49}" dt="2025-07-02T06:45:49.185" v="98" actId="1036"/>
          <ac:cxnSpMkLst>
            <pc:docMk/>
            <pc:sldMk cId="2121793513" sldId="2147469968"/>
            <ac:cxnSpMk id="18" creationId="{0B769867-0486-16CA-DA5C-18218092361C}"/>
          </ac:cxnSpMkLst>
        </pc:cxnChg>
      </pc:sldChg>
      <pc:sldChg chg="add del">
        <pc:chgData name="Melissa Hungerford" userId="cd0619fc-20b5-4a05-bc68-98e7aafa77d1" providerId="ADAL" clId="{FF936152-1328-40A1-AFBF-384DABA55D49}" dt="2025-07-02T06:50:11.716" v="540" actId="47"/>
        <pc:sldMkLst>
          <pc:docMk/>
          <pc:sldMk cId="3475601019" sldId="2147469969"/>
        </pc:sldMkLst>
      </pc:sldChg>
      <pc:sldMasterChg chg="modSldLayout">
        <pc:chgData name="Melissa Hungerford" userId="cd0619fc-20b5-4a05-bc68-98e7aafa77d1" providerId="ADAL" clId="{FF936152-1328-40A1-AFBF-384DABA55D49}" dt="2025-07-02T06:42:47.218" v="54" actId="1035"/>
        <pc:sldMasterMkLst>
          <pc:docMk/>
          <pc:sldMasterMk cId="1202980181" sldId="2147483660"/>
        </pc:sldMasterMkLst>
        <pc:sldLayoutChg chg="addSp delSp modSp mod">
          <pc:chgData name="Melissa Hungerford" userId="cd0619fc-20b5-4a05-bc68-98e7aafa77d1" providerId="ADAL" clId="{FF936152-1328-40A1-AFBF-384DABA55D49}" dt="2025-07-02T06:42:47.218" v="54" actId="1035"/>
          <pc:sldLayoutMkLst>
            <pc:docMk/>
            <pc:sldMasterMk cId="1202980181" sldId="2147483660"/>
            <pc:sldLayoutMk cId="1043921314" sldId="2147483698"/>
          </pc:sldLayoutMkLst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29" creationId="{CC216ED6-C76C-06C6-A792-DD0FDB5B2422}"/>
            </ac:spMkLst>
          </pc:spChg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2:47.218" v="54" actId="1035"/>
            <ac:grpSpMkLst>
              <pc:docMk/>
              <pc:sldMasterMk cId="1202980181" sldId="2147483660"/>
              <pc:sldLayoutMk cId="1043921314" sldId="2147483698"/>
              <ac:grpSpMk id="23" creationId="{B5620240-166A-0AB6-6D18-A52A6412F437}"/>
            </ac:grpSpMkLst>
          </pc:grpChg>
        </pc:sldLayoutChg>
      </pc:sldMasterChg>
      <pc:sldMasterChg chg="modSldLayout">
        <pc:chgData name="Melissa Hungerford" userId="cd0619fc-20b5-4a05-bc68-98e7aafa77d1" providerId="ADAL" clId="{FF936152-1328-40A1-AFBF-384DABA55D49}" dt="2025-07-02T06:45:28.840" v="78" actId="1036"/>
        <pc:sldMasterMkLst>
          <pc:docMk/>
          <pc:sldMasterMk cId="3121679570" sldId="2147483700"/>
        </pc:sldMasterMkLst>
        <pc:sldLayoutChg chg="modSp mod">
          <pc:chgData name="Melissa Hungerford" userId="cd0619fc-20b5-4a05-bc68-98e7aafa77d1" providerId="ADAL" clId="{FF936152-1328-40A1-AFBF-384DABA55D49}" dt="2025-07-02T06:45:28.840" v="78" actId="1036"/>
          <pc:sldLayoutMkLst>
            <pc:docMk/>
            <pc:sldMasterMk cId="3121679570" sldId="2147483700"/>
            <pc:sldLayoutMk cId="1626055876" sldId="2147483714"/>
          </pc:sldLayoutMkLst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29" creationId="{CC216ED6-C76C-06C6-A792-DD0FDB5B2422}"/>
            </ac:spMkLst>
          </pc:spChg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5:28.840" v="78" actId="1036"/>
            <ac:grpSpMkLst>
              <pc:docMk/>
              <pc:sldMasterMk cId="3121679570" sldId="2147483700"/>
              <pc:sldLayoutMk cId="1626055876" sldId="2147483714"/>
              <ac:grpSpMk id="23" creationId="{B5620240-166A-0AB6-6D18-A52A6412F437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purple shirt holding a microphone&#10;&#10;AI-generated content may be incorrect.">
            <a:extLst>
              <a:ext uri="{FF2B5EF4-FFF2-40B4-BE49-F238E27FC236}">
                <a16:creationId xmlns:a16="http://schemas.microsoft.com/office/drawing/2014/main" id="{8089054C-95E9-C8BF-FFBC-DB9B214DBF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87" b="16687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94B6503-DA53-A53C-3821-918FEAC497C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5" name="Picture Placeholder 3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1C21A886-CEE6-384C-4D63-10B832426B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295313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Profit Center Head – Ghana &amp; Burkina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7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ITC Ltd and Amul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Joined as I was getting posted in my home location (that phase lasted 0.5 years). What keeps me here is exceptional quality of my colleagues.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Riddhi, my wife; my twins – Maddy &amp; Manu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Being with my people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Waghareli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Khichdi (rice based dish)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Kabira from Yeh Jawani Hai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Deewani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movie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Dipen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Joshi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Dipen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463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Sarcasm is my favorite language!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Curious and adaptable by nature.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166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Dipen Joshi</cp:lastModifiedBy>
  <cp:revision>80</cp:revision>
  <dcterms:created xsi:type="dcterms:W3CDTF">2022-11-27T12:58:00Z</dcterms:created>
  <dcterms:modified xsi:type="dcterms:W3CDTF">2025-07-07T09:58:29Z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